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9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9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>
        <p:scale>
          <a:sx n="66" d="100"/>
          <a:sy n="66" d="100"/>
        </p:scale>
        <p:origin x="-756" y="13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19/02/2021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19/02/2021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19/02/2021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19/02/2021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19/02/2021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17371" y="5196113"/>
            <a:ext cx="9144000" cy="120219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7200" dirty="0" smtClean="0">
                <a:solidFill>
                  <a:schemeClr val="accent5">
                    <a:lumMod val="50000"/>
                  </a:schemeClr>
                </a:solidFill>
              </a:rPr>
              <a:t>SINAV KAYGISI</a:t>
            </a:r>
            <a:endParaRPr lang="tr-TR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870858"/>
            <a:ext cx="6734629" cy="38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2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9652" y="162296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62296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10692</TotalTime>
  <Words>659</Words>
  <Application>Microsoft Office PowerPoint</Application>
  <PresentationFormat>Özel</PresentationFormat>
  <Paragraphs>167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SINAV KAYGISI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Belgelerim</cp:lastModifiedBy>
  <cp:revision>556</cp:revision>
  <dcterms:created xsi:type="dcterms:W3CDTF">2014-12-21T04:26:02Z</dcterms:created>
  <dcterms:modified xsi:type="dcterms:W3CDTF">2021-02-19T20:50:50Z</dcterms:modified>
</cp:coreProperties>
</file>